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601200" cy="12801600" type="A3"/>
  <p:notesSz cx="7102475" cy="102330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HB" initials="ZHB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gb2312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1038" autoAdjust="0"/>
    <p:restoredTop sz="94660"/>
  </p:normalViewPr>
  <p:slideViewPr>
    <p:cSldViewPr snapToGrid="0">
      <p:cViewPr varScale="1">
        <p:scale>
          <a:sx n="36" d="100"/>
          <a:sy n="36" d="100"/>
        </p:scale>
        <p:origin x="-2296" y="-72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5E123-C0EE-4F4D-A489-99C97B06F177}" type="datetimeFigureOut">
              <a:rPr lang="zh-CN" altLang="en-US" smtClean="0"/>
              <a:pPr/>
              <a:t>2019/12/25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220A6-2898-4690-8287-4F79D7E5F7D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73076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5E123-C0EE-4F4D-A489-99C97B06F177}" type="datetimeFigureOut">
              <a:rPr lang="zh-CN" altLang="en-US" smtClean="0"/>
              <a:pPr/>
              <a:t>2019/12/25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220A6-2898-4690-8287-4F79D7E5F7D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65727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5E123-C0EE-4F4D-A489-99C97B06F177}" type="datetimeFigureOut">
              <a:rPr lang="zh-CN" altLang="en-US" smtClean="0"/>
              <a:pPr/>
              <a:t>2019/12/25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220A6-2898-4690-8287-4F79D7E5F7D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581691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5E123-C0EE-4F4D-A489-99C97B06F177}" type="datetimeFigureOut">
              <a:rPr lang="zh-CN" altLang="en-US" smtClean="0"/>
              <a:pPr/>
              <a:t>2019/12/25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220A6-2898-4690-8287-4F79D7E5F7D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645469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5E123-C0EE-4F4D-A489-99C97B06F177}" type="datetimeFigureOut">
              <a:rPr lang="zh-CN" altLang="en-US" smtClean="0"/>
              <a:pPr/>
              <a:t>2019/12/25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220A6-2898-4690-8287-4F79D7E5F7D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776541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5E123-C0EE-4F4D-A489-99C97B06F177}" type="datetimeFigureOut">
              <a:rPr lang="zh-CN" altLang="en-US" smtClean="0"/>
              <a:pPr/>
              <a:t>2019/12/25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220A6-2898-4690-8287-4F79D7E5F7D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911767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5E123-C0EE-4F4D-A489-99C97B06F177}" type="datetimeFigureOut">
              <a:rPr lang="zh-CN" altLang="en-US" smtClean="0"/>
              <a:pPr/>
              <a:t>2019/12/25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220A6-2898-4690-8287-4F79D7E5F7D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933364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5E123-C0EE-4F4D-A489-99C97B06F177}" type="datetimeFigureOut">
              <a:rPr lang="zh-CN" altLang="en-US" smtClean="0"/>
              <a:pPr/>
              <a:t>2019/12/25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220A6-2898-4690-8287-4F79D7E5F7D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457235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5E123-C0EE-4F4D-A489-99C97B06F177}" type="datetimeFigureOut">
              <a:rPr lang="zh-CN" altLang="en-US" smtClean="0"/>
              <a:pPr/>
              <a:t>2019/12/25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220A6-2898-4690-8287-4F79D7E5F7D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672451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5E123-C0EE-4F4D-A489-99C97B06F177}" type="datetimeFigureOut">
              <a:rPr lang="zh-CN" altLang="en-US" smtClean="0"/>
              <a:pPr/>
              <a:t>2019/12/25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220A6-2898-4690-8287-4F79D7E5F7D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235408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5E123-C0EE-4F4D-A489-99C97B06F177}" type="datetimeFigureOut">
              <a:rPr lang="zh-CN" altLang="en-US" smtClean="0"/>
              <a:pPr/>
              <a:t>2019/12/25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220A6-2898-4690-8287-4F79D7E5F7D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649990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5E123-C0EE-4F4D-A489-99C97B06F177}" type="datetimeFigureOut">
              <a:rPr lang="zh-CN" altLang="en-US" smtClean="0"/>
              <a:pPr/>
              <a:t>2019/12/25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220A6-2898-4690-8287-4F79D7E5F7D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393006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iaplogo(C)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287926" y="336913"/>
            <a:ext cx="1263287" cy="1246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图片 4" descr="lageo-white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7881259" y="344532"/>
            <a:ext cx="1568086" cy="111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779814" y="344533"/>
            <a:ext cx="5976257" cy="860426"/>
          </a:xfrm>
          <a:prstGeom prst="rect">
            <a:avLst/>
          </a:prstGeom>
          <a:solidFill>
            <a:srgbClr val="FFFFFF"/>
          </a:solidFill>
          <a:ln w="635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4615" tIns="48895" rIns="94615" bIns="48895" numCol="1" anchor="t" anchorCtr="0" compatLnSpc="1">
            <a:prstTxWarp prst="textNoShape">
              <a:avLst/>
            </a:prstTxWarp>
          </a:bodyPr>
          <a:lstStyle/>
          <a:p>
            <a:pPr marL="0" lvl="0" indent="0" algn="ctr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r>
              <a:rPr kumimoji="0" lang="zh-CN" altLang="en-US" sz="2800" b="1" i="0" u="none" strike="noStrike" cap="none" normalizeH="0" baseline="0">
                <a:ln>
                  <a:noFill/>
                </a:ln>
                <a:solidFill>
                  <a:srgbClr val="940609"/>
                </a:solidFill>
                <a:effectLst/>
                <a:latin typeface="华文新魏" panose="02010800040101010101" pitchFamily="2" charset="-122"/>
                <a:ea typeface="华文新魏" panose="02010800040101010101" pitchFamily="2" charset="-122"/>
              </a:rPr>
              <a:t>中国科学院 大气物理研究所</a:t>
            </a:r>
          </a:p>
          <a:p>
            <a:pPr marL="0" lvl="0" indent="0" algn="ctr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r>
              <a:rPr kumimoji="0" lang="zh-CN" altLang="en-US" sz="2800" b="1" i="0" u="none" strike="noStrike" cap="none" normalizeH="0" baseline="0">
                <a:ln>
                  <a:noFill/>
                </a:ln>
                <a:solidFill>
                  <a:srgbClr val="940609"/>
                </a:solidFill>
                <a:effectLst/>
                <a:latin typeface="华文新魏" panose="02010800040101010101" pitchFamily="2" charset="-122"/>
                <a:ea typeface="华文新魏" panose="02010800040101010101" pitchFamily="2" charset="-122"/>
              </a:rPr>
              <a:t>中层大气和全球环境探测重点实验室</a:t>
            </a:r>
            <a:endParaRPr kumimoji="0" lang="zh-CN" altLang="zh-CN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" name="直接连接符 7"/>
          <p:cNvCxnSpPr/>
          <p:nvPr/>
        </p:nvCxnSpPr>
        <p:spPr>
          <a:xfrm flipV="1">
            <a:off x="287927" y="1583871"/>
            <a:ext cx="8986702" cy="6531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267660" y="1810376"/>
            <a:ext cx="898670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spcAft>
                <a:spcPts val="0"/>
              </a:spcAft>
            </a:pPr>
            <a:r>
              <a:rPr lang="zh-CN" altLang="zh-CN" sz="3600" b="1" dirty="0">
                <a:solidFill>
                  <a:srgbClr val="000080"/>
                </a:solidFill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中层</a:t>
            </a:r>
            <a:r>
              <a:rPr lang="ar-SA" altLang="zh-CN" sz="3600" b="1" dirty="0">
                <a:solidFill>
                  <a:srgbClr val="000080"/>
                </a:solidFill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大气</a:t>
            </a:r>
            <a:r>
              <a:rPr lang="zh-CN" altLang="zh-CN" sz="3600" b="1" dirty="0">
                <a:solidFill>
                  <a:srgbClr val="000080"/>
                </a:solidFill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和全球环境探测</a:t>
            </a:r>
            <a:r>
              <a:rPr lang="ar-SA" altLang="zh-CN" sz="3600" b="1" dirty="0">
                <a:solidFill>
                  <a:srgbClr val="000080"/>
                </a:solidFill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论坛</a:t>
            </a:r>
            <a:endParaRPr lang="zh-CN" altLang="zh-CN" sz="1000" dirty="0">
              <a:latin typeface="Times New Roman" panose="02020603050405020304" pitchFamily="18" charset="0"/>
              <a:ea typeface="隶书" panose="02010509060101010101" pitchFamily="49" charset="-122"/>
              <a:cs typeface="Times New Roman" panose="02020603050405020304" pitchFamily="18" charset="0"/>
            </a:endParaRPr>
          </a:p>
          <a:p>
            <a:pPr algn="ctr"/>
            <a:r>
              <a:rPr lang="en-US" altLang="zh-CN" sz="1600" b="1" dirty="0">
                <a:solidFill>
                  <a:srgbClr val="000080"/>
                </a:solidFill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Colloquiums of Middle Atmospheric and Global Environment Observation</a:t>
            </a:r>
            <a:endParaRPr lang="zh-CN" altLang="en-US" sz="1600" dirty="0">
              <a:latin typeface="Times New Roman" panose="02020603050405020304" pitchFamily="18" charset="0"/>
              <a:ea typeface="隶书" panose="020105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0" y="3872698"/>
            <a:ext cx="960119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zh-CN" altLang="en-US" sz="6000" b="1" dirty="0" smtClean="0">
                <a:solidFill>
                  <a:srgbClr val="FF0000"/>
                </a:solidFill>
                <a:latin typeface="Times New Roman" pitchFamily="18" charset="0"/>
                <a:ea typeface="华文新魏" panose="02010800040101010101" pitchFamily="2" charset="-122"/>
                <a:cs typeface="Times New Roman" pitchFamily="18" charset="0"/>
              </a:rPr>
              <a:t>基于</a:t>
            </a:r>
            <a:r>
              <a:rPr lang="en-US" altLang="zh-CN" sz="6000" b="1" dirty="0" smtClean="0">
                <a:solidFill>
                  <a:srgbClr val="FF0000"/>
                </a:solidFill>
                <a:latin typeface="Times New Roman" pitchFamily="18" charset="0"/>
                <a:ea typeface="华文新魏" panose="02010800040101010101" pitchFamily="2" charset="-122"/>
                <a:cs typeface="Times New Roman" pitchFamily="18" charset="0"/>
              </a:rPr>
              <a:t>LMA</a:t>
            </a:r>
            <a:r>
              <a:rPr lang="zh-CN" altLang="en-US" sz="6000" b="1" dirty="0" smtClean="0">
                <a:solidFill>
                  <a:srgbClr val="FF0000"/>
                </a:solidFill>
                <a:latin typeface="Times New Roman" pitchFamily="18" charset="0"/>
                <a:ea typeface="华文新魏" panose="02010800040101010101" pitchFamily="2" charset="-122"/>
                <a:cs typeface="Times New Roman" pitchFamily="18" charset="0"/>
              </a:rPr>
              <a:t>闪电的</a:t>
            </a:r>
            <a:r>
              <a:rPr lang="zh-CN" altLang="en-US" sz="6000" b="1" dirty="0" smtClean="0">
                <a:solidFill>
                  <a:srgbClr val="FF0000"/>
                </a:solidFill>
                <a:latin typeface="Times New Roman" pitchFamily="18" charset="0"/>
                <a:ea typeface="华文新魏" panose="02010800040101010101" pitchFamily="2" charset="-122"/>
                <a:cs typeface="Times New Roman" pitchFamily="18" charset="0"/>
              </a:rPr>
              <a:t>日</a:t>
            </a:r>
            <a:r>
              <a:rPr lang="zh-CN" altLang="en-US" sz="6000" b="1" dirty="0" smtClean="0">
                <a:solidFill>
                  <a:srgbClr val="FF0000"/>
                </a:solidFill>
                <a:latin typeface="Times New Roman" pitchFamily="18" charset="0"/>
                <a:ea typeface="华文新魏" panose="02010800040101010101" pitchFamily="2" charset="-122"/>
                <a:cs typeface="Times New Roman" pitchFamily="18" charset="0"/>
              </a:rPr>
              <a:t>本</a:t>
            </a:r>
            <a:r>
              <a:rPr lang="zh-CN" altLang="en-US" sz="6000" b="1" dirty="0" smtClean="0">
                <a:solidFill>
                  <a:srgbClr val="FF0000"/>
                </a:solidFill>
                <a:latin typeface="Times New Roman" pitchFamily="18" charset="0"/>
                <a:ea typeface="华文新魏" panose="02010800040101010101" pitchFamily="2" charset="-122"/>
                <a:cs typeface="Times New Roman" pitchFamily="18" charset="0"/>
              </a:rPr>
              <a:t>冬季</a:t>
            </a:r>
            <a:endParaRPr lang="en-US" altLang="zh-CN" sz="6000" b="1" dirty="0" smtClean="0">
              <a:solidFill>
                <a:srgbClr val="FF0000"/>
              </a:solidFill>
              <a:latin typeface="Times New Roman" pitchFamily="18" charset="0"/>
              <a:ea typeface="华文新魏" panose="02010800040101010101" pitchFamily="2" charset="-122"/>
              <a:cs typeface="Times New Roman" pitchFamily="18" charset="0"/>
            </a:endParaRPr>
          </a:p>
          <a:p>
            <a:pPr algn="ctr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zh-CN" altLang="en-US" sz="6000" b="1" dirty="0" smtClean="0">
                <a:solidFill>
                  <a:srgbClr val="FF0000"/>
                </a:solidFill>
                <a:latin typeface="Times New Roman" pitchFamily="18" charset="0"/>
                <a:ea typeface="华文新魏" panose="02010800040101010101" pitchFamily="2" charset="-122"/>
                <a:cs typeface="Times New Roman" pitchFamily="18" charset="0"/>
              </a:rPr>
              <a:t>雷暴</a:t>
            </a:r>
            <a:r>
              <a:rPr lang="zh-CN" altLang="en-US" sz="6000" b="1" dirty="0" smtClean="0">
                <a:solidFill>
                  <a:srgbClr val="FF0000"/>
                </a:solidFill>
                <a:latin typeface="Times New Roman" pitchFamily="18" charset="0"/>
                <a:ea typeface="华文新魏" panose="02010800040101010101" pitchFamily="2" charset="-122"/>
                <a:cs typeface="Times New Roman" pitchFamily="18" charset="0"/>
              </a:rPr>
              <a:t>电荷结构研究</a:t>
            </a:r>
            <a:endParaRPr lang="en-US" altLang="zh-CN" sz="6000" b="1" dirty="0" smtClean="0">
              <a:solidFill>
                <a:srgbClr val="FF0000"/>
              </a:solidFill>
              <a:latin typeface="Times New Roman" pitchFamily="18" charset="0"/>
              <a:ea typeface="华文新魏" panose="02010800040101010101" pitchFamily="2" charset="-122"/>
              <a:cs typeface="Times New Roman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345513" y="2868951"/>
            <a:ext cx="5693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altLang="zh-CN" b="1" dirty="0" smtClean="0">
                <a:solidFill>
                  <a:srgbClr val="00008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b="1" dirty="0" smtClean="0">
                <a:solidFill>
                  <a:srgbClr val="00008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13</a:t>
            </a:r>
            <a:r>
              <a:rPr lang="en-US" altLang="zh-CN" b="1" dirty="0" smtClean="0">
                <a:solidFill>
                  <a:srgbClr val="00008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)</a:t>
            </a:r>
            <a:endParaRPr lang="zh-CN" altLang="zh-CN" sz="10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66593" y="10387579"/>
            <a:ext cx="8981896" cy="793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zh-CN" altLang="en-US" sz="3600" b="1" dirty="0" smtClean="0">
                <a:latin typeface="黑体" pitchFamily="49" charset="-122"/>
                <a:ea typeface="黑体" pitchFamily="49" charset="-122"/>
              </a:rPr>
              <a:t>欢迎各位老师和同学踊跃参加！</a:t>
            </a:r>
            <a:endParaRPr lang="en-US" altLang="zh-CN" sz="3600" b="1" dirty="0">
              <a:solidFill>
                <a:srgbClr val="FF0000"/>
              </a:solidFill>
              <a:latin typeface="黑体" pitchFamily="49" charset="-122"/>
              <a:ea typeface="黑体" pitchFamily="49" charset="-122"/>
              <a:cs typeface="Times New Roman" panose="02020603050405020304" pitchFamily="18" charset="0"/>
            </a:endParaRPr>
          </a:p>
        </p:txBody>
      </p:sp>
      <p:sp>
        <p:nvSpPr>
          <p:cNvPr id="14" name="矩形 9"/>
          <p:cNvSpPr/>
          <p:nvPr/>
        </p:nvSpPr>
        <p:spPr>
          <a:xfrm>
            <a:off x="1235315" y="6332099"/>
            <a:ext cx="8172450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817200" algn="just">
              <a:lnSpc>
                <a:spcPct val="150000"/>
              </a:lnSpc>
              <a:spcAft>
                <a:spcPts val="600"/>
              </a:spcAft>
            </a:pPr>
            <a:r>
              <a:rPr lang="zh-CN" altLang="en-US" sz="3200" b="1" dirty="0" smtClean="0">
                <a:solidFill>
                  <a:srgbClr val="00008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报告人</a:t>
            </a:r>
            <a:r>
              <a:rPr lang="en-US" altLang="zh-CN" sz="3200" b="1" dirty="0" smtClean="0">
                <a:solidFill>
                  <a:srgbClr val="00008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: </a:t>
            </a:r>
            <a:r>
              <a:rPr lang="zh-CN" altLang="en-US" sz="3200" b="1" dirty="0" smtClean="0">
                <a:solidFill>
                  <a:srgbClr val="00008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郑</a:t>
            </a:r>
            <a:r>
              <a:rPr lang="zh-CN" altLang="en-US" sz="3200" b="1" dirty="0" smtClean="0">
                <a:solidFill>
                  <a:srgbClr val="00008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栋 研究员</a:t>
            </a:r>
            <a:endParaRPr lang="en-US" altLang="zh-CN" sz="3200" b="1" dirty="0" smtClean="0">
              <a:solidFill>
                <a:srgbClr val="000080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indent="-817200" algn="just">
              <a:lnSpc>
                <a:spcPct val="150000"/>
              </a:lnSpc>
              <a:spcAft>
                <a:spcPts val="600"/>
              </a:spcAft>
            </a:pPr>
            <a:r>
              <a:rPr lang="zh-CN" altLang="en-US" sz="3200" b="1" dirty="0" smtClean="0">
                <a:solidFill>
                  <a:srgbClr val="00008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报告人</a:t>
            </a:r>
            <a:r>
              <a:rPr lang="zh-CN" altLang="en-US" sz="3200" b="1" dirty="0" smtClean="0">
                <a:solidFill>
                  <a:srgbClr val="00008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单位</a:t>
            </a:r>
            <a:r>
              <a:rPr lang="en-US" altLang="zh-CN" sz="3200" b="1" dirty="0" smtClean="0">
                <a:solidFill>
                  <a:srgbClr val="00008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: </a:t>
            </a:r>
            <a:r>
              <a:rPr lang="zh-CN" altLang="en-US" sz="3200" b="1" dirty="0" smtClean="0">
                <a:solidFill>
                  <a:srgbClr val="00008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中国</a:t>
            </a:r>
            <a:r>
              <a:rPr lang="zh-CN" altLang="en-US" sz="3200" b="1" dirty="0" smtClean="0">
                <a:solidFill>
                  <a:srgbClr val="00008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气象科学研究院</a:t>
            </a:r>
            <a:endParaRPr lang="en-US" altLang="zh-CN" sz="3200" b="1" dirty="0" smtClean="0">
              <a:solidFill>
                <a:srgbClr val="000080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zh-CN" altLang="zh-CN" sz="3200" b="1" dirty="0" smtClean="0">
                <a:solidFill>
                  <a:srgbClr val="00008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报</a:t>
            </a:r>
            <a:r>
              <a:rPr lang="zh-CN" altLang="zh-CN" sz="3200" b="1" dirty="0">
                <a:solidFill>
                  <a:srgbClr val="00008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告</a:t>
            </a:r>
            <a:r>
              <a:rPr lang="ar-SA" altLang="zh-CN" sz="3200" b="1" dirty="0">
                <a:solidFill>
                  <a:srgbClr val="00008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时间</a:t>
            </a:r>
            <a:r>
              <a:rPr lang="en-US" altLang="zh-CN" sz="3200" b="1" dirty="0" smtClean="0">
                <a:solidFill>
                  <a:srgbClr val="00008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: 2019</a:t>
            </a:r>
            <a:r>
              <a:rPr lang="ar-SA" altLang="zh-CN" sz="3200" b="1" dirty="0" smtClean="0">
                <a:solidFill>
                  <a:srgbClr val="00008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年</a:t>
            </a:r>
            <a:r>
              <a:rPr lang="en-US" altLang="zh-CN" sz="3200" b="1" dirty="0" smtClean="0">
                <a:solidFill>
                  <a:srgbClr val="00008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12</a:t>
            </a:r>
            <a:r>
              <a:rPr lang="ar-SA" altLang="zh-CN" sz="3200" b="1" dirty="0" smtClean="0">
                <a:solidFill>
                  <a:srgbClr val="00008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月</a:t>
            </a:r>
            <a:r>
              <a:rPr lang="en-US" altLang="zh-CN" sz="3200" b="1" dirty="0" smtClean="0">
                <a:solidFill>
                  <a:srgbClr val="00008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27</a:t>
            </a:r>
            <a:r>
              <a:rPr lang="ar-SA" altLang="zh-CN" sz="3200" b="1" dirty="0" smtClean="0">
                <a:solidFill>
                  <a:srgbClr val="00008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日</a:t>
            </a:r>
            <a:r>
              <a:rPr lang="en-US" altLang="zh-CN" sz="3200" b="1" dirty="0">
                <a:solidFill>
                  <a:srgbClr val="00008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</a:t>
            </a:r>
            <a:r>
              <a:rPr lang="zh-CN" altLang="en-US" sz="3200" b="1" dirty="0" smtClean="0">
                <a:solidFill>
                  <a:srgbClr val="00008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星期五</a:t>
            </a:r>
            <a:r>
              <a:rPr lang="en-US" altLang="zh-CN" sz="3200" b="1" dirty="0" smtClean="0">
                <a:solidFill>
                  <a:srgbClr val="00008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)  09:30</a:t>
            </a:r>
            <a:endParaRPr lang="zh-CN" altLang="zh-CN" sz="3200" b="1" dirty="0">
              <a:solidFill>
                <a:srgbClr val="000080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zh-CN" altLang="zh-CN" sz="3200" b="1" dirty="0">
                <a:solidFill>
                  <a:srgbClr val="00008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报告</a:t>
            </a:r>
            <a:r>
              <a:rPr lang="ar-SA" altLang="zh-CN" sz="3200" b="1" dirty="0">
                <a:solidFill>
                  <a:srgbClr val="00008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地点</a:t>
            </a:r>
            <a:r>
              <a:rPr lang="en-US" altLang="zh-CN" sz="3200" b="1" dirty="0" smtClean="0">
                <a:solidFill>
                  <a:srgbClr val="00008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: </a:t>
            </a:r>
            <a:r>
              <a:rPr lang="zh-CN" altLang="zh-CN" sz="3200" b="1" dirty="0" smtClean="0">
                <a:solidFill>
                  <a:srgbClr val="00008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大</a:t>
            </a:r>
            <a:r>
              <a:rPr lang="zh-CN" altLang="zh-CN" sz="3200" b="1" dirty="0">
                <a:solidFill>
                  <a:srgbClr val="00008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气所</a:t>
            </a:r>
            <a:r>
              <a:rPr lang="en-US" altLang="zh-CN" sz="3200" b="1" dirty="0">
                <a:solidFill>
                  <a:srgbClr val="00008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40</a:t>
            </a:r>
            <a:r>
              <a:rPr lang="zh-CN" altLang="zh-CN" sz="3200" b="1" dirty="0">
                <a:solidFill>
                  <a:srgbClr val="00008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号楼</a:t>
            </a:r>
            <a:r>
              <a:rPr lang="en-US" altLang="zh-CN" sz="3200" b="1" dirty="0">
                <a:solidFill>
                  <a:srgbClr val="00008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912</a:t>
            </a:r>
            <a:endParaRPr lang="zh-CN" altLang="zh-CN" sz="3200" b="1" dirty="0">
              <a:solidFill>
                <a:srgbClr val="000080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599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522</TotalTime>
  <Words>78</Words>
  <Application>Microsoft Macintosh PowerPoint</Application>
  <PresentationFormat>A3 纸张(297x420 毫米)</PresentationFormat>
  <Paragraphs>12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主题​​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skywalker</dc:creator>
  <cp:lastModifiedBy>Windows 用户</cp:lastModifiedBy>
  <cp:revision>76</cp:revision>
  <dcterms:created xsi:type="dcterms:W3CDTF">2017-08-17T02:32:25Z</dcterms:created>
  <dcterms:modified xsi:type="dcterms:W3CDTF">2019-12-25T14:00:14Z</dcterms:modified>
</cp:coreProperties>
</file>